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AABC2-2083-CA42-B010-693ACE742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Spreading peace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98085E-6D76-A24D-B390-D78EB6633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Gruppe 29 </a:t>
            </a:r>
          </a:p>
          <a:p>
            <a:r>
              <a:rPr lang="de-DE" dirty="0"/>
              <a:t>Lars </a:t>
            </a:r>
            <a:r>
              <a:rPr lang="de-DE" dirty="0" err="1"/>
              <a:t>Daumann</a:t>
            </a:r>
            <a:r>
              <a:rPr lang="de-DE" dirty="0"/>
              <a:t>, </a:t>
            </a:r>
            <a:r>
              <a:rPr lang="de-DE" dirty="0" err="1"/>
              <a:t>cedric</a:t>
            </a:r>
            <a:r>
              <a:rPr lang="de-DE" dirty="0"/>
              <a:t> </a:t>
            </a:r>
            <a:r>
              <a:rPr lang="en-US" dirty="0" err="1"/>
              <a:t>Jüssen</a:t>
            </a:r>
            <a:r>
              <a:rPr lang="en-US" dirty="0"/>
              <a:t>, Patrick </a:t>
            </a:r>
            <a:r>
              <a:rPr lang="en-US" dirty="0" err="1"/>
              <a:t>Knothe</a:t>
            </a:r>
            <a:r>
              <a:rPr lang="en-US" dirty="0"/>
              <a:t>, Robin </a:t>
            </a:r>
            <a:r>
              <a:rPr lang="en-US" dirty="0" err="1"/>
              <a:t>Rongen</a:t>
            </a:r>
            <a:r>
              <a:rPr lang="en-US" dirty="0"/>
              <a:t>,       Florian </a:t>
            </a:r>
            <a:r>
              <a:rPr lang="en-US" dirty="0" err="1"/>
              <a:t>Rühl</a:t>
            </a:r>
            <a:r>
              <a:rPr lang="en-US" dirty="0"/>
              <a:t>, </a:t>
            </a:r>
            <a:r>
              <a:rPr lang="en-US" dirty="0" err="1"/>
              <a:t>Niklas</a:t>
            </a:r>
            <a:r>
              <a:rPr lang="en-US" dirty="0"/>
              <a:t> Schiller, Joel </a:t>
            </a:r>
            <a:r>
              <a:rPr lang="en-US" dirty="0" err="1"/>
              <a:t>SChneider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74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DAF1F-D27B-C049-A521-1A7E4362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1.12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FA6C92-9214-9F41-9444-1CE723BBE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Beschreibung: 	Als Nutzer möchte ich eine Spielwelt haben um mich in ihr 			bewegen zu können	</a:t>
            </a:r>
          </a:p>
          <a:p>
            <a:r>
              <a:rPr lang="de-DE" dirty="0"/>
              <a:t>Dauer: 		4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Niklas Schiller</a:t>
            </a:r>
          </a:p>
        </p:txBody>
      </p:sp>
    </p:spTree>
    <p:extLst>
      <p:ext uri="{BB962C8B-B14F-4D97-AF65-F5344CB8AC3E}">
        <p14:creationId xmlns:p14="http://schemas.microsoft.com/office/powerpoint/2010/main" val="336428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41666-3BC9-1547-86AB-ADAAEAC0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1.14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B0358-4D7F-0B49-A6E3-7766B38A3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Beschreibung: 	Als Nutzer möchte ich, dass die abgeschossenen Blumen 			verschwinden, wenn sie auf ein Hindernis treffen</a:t>
            </a:r>
          </a:p>
          <a:p>
            <a:r>
              <a:rPr lang="de-DE" dirty="0"/>
              <a:t>Dauer: 		1,5 Stunden</a:t>
            </a:r>
          </a:p>
          <a:p>
            <a:r>
              <a:rPr lang="de-DE" dirty="0"/>
              <a:t>Priorität: 		Mittel</a:t>
            </a:r>
          </a:p>
          <a:p>
            <a:r>
              <a:rPr lang="de-DE" dirty="0"/>
              <a:t>Autor: 		Niklas Schiller</a:t>
            </a:r>
          </a:p>
          <a:p>
            <a:r>
              <a:rPr lang="de-DE" dirty="0"/>
              <a:t>Abhängigkeit:	1.06, 1.07, 1.08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22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6FE7B-2C95-C14D-AE80-56BCC12E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449"/>
            <a:ext cx="9905998" cy="1157730"/>
          </a:xfrm>
        </p:spPr>
        <p:txBody>
          <a:bodyPr/>
          <a:lstStyle/>
          <a:p>
            <a:r>
              <a:rPr lang="de-DE" dirty="0"/>
              <a:t>Zielscheibe darstellen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697F1-1E01-1549-8713-B81287A12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DB03AD-DDA6-294F-BD5F-C9DE3202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46" y="846082"/>
            <a:ext cx="9151530" cy="58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8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05549-EEA2-1044-9A17-25D3F495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6573"/>
            <a:ext cx="9905998" cy="1189261"/>
          </a:xfrm>
        </p:spPr>
        <p:txBody>
          <a:bodyPr/>
          <a:lstStyle/>
          <a:p>
            <a:r>
              <a:rPr lang="de-DE" dirty="0"/>
              <a:t>Spielfigur darstellen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E772D-AE99-D943-8132-62460718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A0DDA3-104E-4747-97C6-E98E5B7F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53" y="1066799"/>
            <a:ext cx="8903116" cy="56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2A27D-91FC-0849-8B31-FB098BE8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431"/>
            <a:ext cx="9905998" cy="1217507"/>
          </a:xfrm>
        </p:spPr>
        <p:txBody>
          <a:bodyPr/>
          <a:lstStyle/>
          <a:p>
            <a:r>
              <a:rPr lang="de-DE" dirty="0"/>
              <a:t>Panzer Drehen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B6F3D-C449-7F42-9F17-D373B5AE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C8291-CF7F-B649-9E2A-0D73FB7A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80" y="0"/>
            <a:ext cx="61132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86984-4E3C-8645-96D6-7007490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154445"/>
          </a:xfrm>
        </p:spPr>
        <p:txBody>
          <a:bodyPr/>
          <a:lstStyle/>
          <a:p>
            <a:r>
              <a:rPr lang="de-DE" dirty="0"/>
              <a:t>Panzer bewegen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C33867-E123-6C41-9002-5689B441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E6150B-7A6E-A54D-B35E-E59C605C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0"/>
            <a:ext cx="550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99F59-56DC-E747-B1EA-2C4525FF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de-DE" dirty="0"/>
              <a:t>Steuerung Tastatur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C96793-D226-D342-88D6-A2784C7E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72C148-182C-8149-9697-80686E7E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3" y="993225"/>
            <a:ext cx="10499834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B51D4-6217-B640-BCAD-A4CEC480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0373"/>
            <a:ext cx="9905998" cy="1178751"/>
          </a:xfrm>
        </p:spPr>
        <p:txBody>
          <a:bodyPr/>
          <a:lstStyle/>
          <a:p>
            <a:r>
              <a:rPr lang="de-DE" dirty="0"/>
              <a:t>Blumen </a:t>
            </a:r>
            <a:r>
              <a:rPr lang="de-DE" dirty="0" err="1"/>
              <a:t>verschießenn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FED957-803B-404F-AC4A-A8754EB13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89912B-9D1C-7A4B-A280-E60E928E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623" y="1066799"/>
            <a:ext cx="8357575" cy="56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6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A8434-16EB-9749-A3CF-B6011400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5042"/>
            <a:ext cx="9905998" cy="831910"/>
          </a:xfrm>
        </p:spPr>
        <p:txBody>
          <a:bodyPr/>
          <a:lstStyle/>
          <a:p>
            <a:r>
              <a:rPr lang="de-DE" dirty="0"/>
              <a:t>Zielscheibe verschwinden lassen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A3C33A-B5F3-594A-B8A5-9D4A6978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C8138D-D1BD-C746-90B4-CB46A693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37" y="966952"/>
            <a:ext cx="7863147" cy="5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BADC7-AE0B-FD48-B6B4-0D8A4516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92848"/>
            <a:ext cx="9905998" cy="873951"/>
          </a:xfrm>
        </p:spPr>
        <p:txBody>
          <a:bodyPr/>
          <a:lstStyle/>
          <a:p>
            <a:r>
              <a:rPr lang="de-DE" dirty="0" err="1"/>
              <a:t>SChussbegrenzung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213DE1-FC36-6049-A24F-940292D8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0D4060-1603-0D4E-A947-2B928D65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36" y="952780"/>
            <a:ext cx="7407949" cy="5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19DAB-A99F-534E-9871-EF81EE56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Story 1.01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303C3-38B7-974F-B59A-046896168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Beschreibung: 	Als Nutzer möchte ich eine Zielscheibe haben um diese			mit Blumen beschießen zu können </a:t>
            </a:r>
          </a:p>
          <a:p>
            <a:r>
              <a:rPr lang="de-DE" dirty="0"/>
              <a:t>Dauer: 		3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19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D306-4EAD-EC4A-A151-3D0396EB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4889"/>
            <a:ext cx="9905998" cy="831910"/>
          </a:xfrm>
        </p:spPr>
        <p:txBody>
          <a:bodyPr/>
          <a:lstStyle/>
          <a:p>
            <a:r>
              <a:rPr lang="de-DE" dirty="0"/>
              <a:t>Spielwelt erstellen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C4897-9B91-4E4F-95D7-D6509059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1A7FCB-FD5C-3549-B292-6132639E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74" y="861335"/>
            <a:ext cx="9356074" cy="59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01456-2EA7-2D41-B10C-90FDA501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98415"/>
            <a:ext cx="9905998" cy="884737"/>
          </a:xfrm>
        </p:spPr>
        <p:txBody>
          <a:bodyPr>
            <a:normAutofit fontScale="90000"/>
          </a:bodyPr>
          <a:lstStyle/>
          <a:p>
            <a:r>
              <a:rPr lang="de-DE" dirty="0"/>
              <a:t>Blumen verschwinden </a:t>
            </a:r>
            <a:br>
              <a:rPr lang="de-DE" dirty="0"/>
            </a:br>
            <a:r>
              <a:rPr lang="de-DE" dirty="0"/>
              <a:t>bei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11CB9C-D13A-834F-AE1E-EE62055C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9BBEF2-4DD4-014A-B23C-0D535003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86" y="0"/>
            <a:ext cx="4966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9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4B122-16B4-1E41-BE91-C58C5760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35709"/>
            <a:ext cx="9905998" cy="578069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hMSC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5428C-BBFE-314B-B851-92EF6A94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DD2225-1CAA-7945-B3B6-895C994C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09" y="0"/>
            <a:ext cx="547644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9DF4F27-5F05-3444-B992-D530CE0EE7CA}"/>
              </a:ext>
            </a:extLst>
          </p:cNvPr>
          <p:cNvSpPr txBox="1"/>
          <p:nvPr/>
        </p:nvSpPr>
        <p:spPr>
          <a:xfrm>
            <a:off x="5486400" y="756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942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203D2-FB04-5847-B794-459A481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Story 1.02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5DACE-D9BC-2043-A0F9-FA38FE2DB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Beschreibung: 	Als Nutzer möchte ich eine Spielfigur haben um mit dieser			Blumen verschießen zu können </a:t>
            </a:r>
          </a:p>
          <a:p>
            <a:r>
              <a:rPr lang="de-DE" dirty="0"/>
              <a:t>Dauer: 		4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009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25B71-41E1-9043-9359-B906A8C5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Story 1.03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99F45-34F1-014C-9DCC-AF07E5A0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Beschreibung: 	Als Nutzer möchte ich den Panzer vorwärts, rückwärts, 			nach rechts und links bewegen können um ihn auf dem 			Spielbrett positionieren zu können </a:t>
            </a:r>
          </a:p>
          <a:p>
            <a:r>
              <a:rPr lang="de-DE" dirty="0"/>
              <a:t>Dauer: 		4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r>
              <a:rPr lang="de-DE" dirty="0"/>
              <a:t>Abhängigkeit:	1.02</a:t>
            </a:r>
          </a:p>
        </p:txBody>
      </p:sp>
    </p:spTree>
    <p:extLst>
      <p:ext uri="{BB962C8B-B14F-4D97-AF65-F5344CB8AC3E}">
        <p14:creationId xmlns:p14="http://schemas.microsoft.com/office/powerpoint/2010/main" val="359732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648ED-5A84-6D41-8DEE-91E93B47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E18D7-1479-8C4D-9E29-5258846F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Beschreibung: 	Als Nutzer möchte ich die Spielfigur drehen können um 			sie auf dem Spielbrett positionieren zu können </a:t>
            </a:r>
          </a:p>
          <a:p>
            <a:r>
              <a:rPr lang="de-DE" dirty="0"/>
              <a:t>Dauer: 		4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r>
              <a:rPr lang="de-DE" dirty="0"/>
              <a:t>Abhängigkeit: 	1.02</a:t>
            </a:r>
          </a:p>
        </p:txBody>
      </p:sp>
    </p:spTree>
    <p:extLst>
      <p:ext uri="{BB962C8B-B14F-4D97-AF65-F5344CB8AC3E}">
        <p14:creationId xmlns:p14="http://schemas.microsoft.com/office/powerpoint/2010/main" val="280936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CCF95-3DE9-1E41-BEE1-9EA7730B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1.05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238C47-A26C-AB49-9661-406C041D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Beschreibung: 	Als Nutzer möchte ich die Spielfigur mit der 					Computertastatur steuern können um auf die Zielscheibe 			zielen zu können	</a:t>
            </a:r>
          </a:p>
          <a:p>
            <a:r>
              <a:rPr lang="de-DE" dirty="0"/>
              <a:t>Dauer: 		2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r>
              <a:rPr lang="de-DE" dirty="0"/>
              <a:t>Abhängigkeit: 	1.02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1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BEE79-C82D-8E49-96E8-F4E936B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1.08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84EFE-C498-6146-ADF6-4CA892788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Beschreibung: 	Als Nutzer möchte ich mit der Spielfigur Blumen 				verschießen können um die Zielscheibe treffen zu können</a:t>
            </a:r>
          </a:p>
          <a:p>
            <a:r>
              <a:rPr lang="de-DE" dirty="0"/>
              <a:t>Dauer: 		5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r>
              <a:rPr lang="de-DE" dirty="0"/>
              <a:t>Abhängigkeit:	1.01, 1.02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8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78290-344A-0640-B30D-32DB646E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1.09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0B0773-F6FB-0648-87C6-7F585B6EC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Beschreibung: 	Als Nutzer möchte ich die Zielscheibe mit geschossenen 			Blumen verschwinden lassen können um ein Spielziel 				verfolgen zu können	</a:t>
            </a:r>
          </a:p>
          <a:p>
            <a:r>
              <a:rPr lang="de-DE" dirty="0"/>
              <a:t>Dauer: 		3 Stunden</a:t>
            </a:r>
          </a:p>
          <a:p>
            <a:r>
              <a:rPr lang="de-DE" dirty="0"/>
              <a:t>Priorität: 		Hoch</a:t>
            </a:r>
          </a:p>
          <a:p>
            <a:r>
              <a:rPr lang="de-DE" dirty="0"/>
              <a:t>Autor: 		Joel Schneider</a:t>
            </a:r>
          </a:p>
          <a:p>
            <a:r>
              <a:rPr lang="de-DE" dirty="0"/>
              <a:t>Abhängigkeit:	1.01, 1.02, 1.08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8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5D594-F668-674C-95C4-A9D22289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story</a:t>
            </a:r>
            <a:r>
              <a:rPr lang="de-DE" dirty="0"/>
              <a:t> 1.11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34B1-459C-884D-889D-D6379A93C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Beschreibung: 	Als Nutzer möchte ich einen Schuss pro 					Zeiteinheitsbegrenzung (z. B. 1 Schuss pro Sekunde) 				haben um nicht aus Zufall einen Treffer zu erreichen	</a:t>
            </a:r>
          </a:p>
          <a:p>
            <a:r>
              <a:rPr lang="de-DE" dirty="0"/>
              <a:t>Dauer: 		3 Stunden</a:t>
            </a:r>
          </a:p>
          <a:p>
            <a:r>
              <a:rPr lang="de-DE" dirty="0"/>
              <a:t>Priorität: 		Niedrig</a:t>
            </a:r>
          </a:p>
          <a:p>
            <a:r>
              <a:rPr lang="de-DE" dirty="0"/>
              <a:t>Autor: 		Cedric </a:t>
            </a:r>
            <a:r>
              <a:rPr lang="de-DE" dirty="0" err="1"/>
              <a:t>Jüssen</a:t>
            </a:r>
            <a:endParaRPr lang="de-DE" dirty="0"/>
          </a:p>
          <a:p>
            <a:r>
              <a:rPr lang="de-DE" dirty="0"/>
              <a:t>Abhängigkeit:	1.08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8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95</Words>
  <Application>Microsoft Macintosh PowerPoint</Application>
  <PresentationFormat>Breitbild</PresentationFormat>
  <Paragraphs>71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5" baseType="lpstr">
      <vt:lpstr>Arial</vt:lpstr>
      <vt:lpstr>Tw Cen MT</vt:lpstr>
      <vt:lpstr>Schaltkreis</vt:lpstr>
      <vt:lpstr>Spreading peace</vt:lpstr>
      <vt:lpstr>User Story 1.01</vt:lpstr>
      <vt:lpstr>User Story 1.02</vt:lpstr>
      <vt:lpstr>User Story 1.03</vt:lpstr>
      <vt:lpstr>User story 1.04</vt:lpstr>
      <vt:lpstr>User story 1.05</vt:lpstr>
      <vt:lpstr>User story 1.08</vt:lpstr>
      <vt:lpstr>User story 1.09</vt:lpstr>
      <vt:lpstr>User story 1.11</vt:lpstr>
      <vt:lpstr>User story 1.12</vt:lpstr>
      <vt:lpstr>User story 1.14</vt:lpstr>
      <vt:lpstr>Zielscheibe darstellen</vt:lpstr>
      <vt:lpstr>Spielfigur darstellen</vt:lpstr>
      <vt:lpstr>Panzer Drehen</vt:lpstr>
      <vt:lpstr>Panzer bewegen</vt:lpstr>
      <vt:lpstr>Steuerung Tastatur</vt:lpstr>
      <vt:lpstr>Blumen verschießenn</vt:lpstr>
      <vt:lpstr>Zielscheibe verschwinden lassen </vt:lpstr>
      <vt:lpstr>SChussbegrenzung</vt:lpstr>
      <vt:lpstr>Spielwelt erstellen</vt:lpstr>
      <vt:lpstr>Blumen verschwinden  bei Kontakt</vt:lpstr>
      <vt:lpstr>hMSC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Spreading peace</dc:title>
  <dc:creator>Joel Schneider</dc:creator>
  <cp:lastModifiedBy>Joel Schneider</cp:lastModifiedBy>
  <cp:revision>41</cp:revision>
  <dcterms:created xsi:type="dcterms:W3CDTF">2019-05-03T20:50:44Z</dcterms:created>
  <dcterms:modified xsi:type="dcterms:W3CDTF">2019-05-06T15:05:51Z</dcterms:modified>
</cp:coreProperties>
</file>